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9/10/23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31F2-1C3D-3E45-99A7-525154E03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This or That?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BD06A-F7CF-FC4C-AD6E-0F33DCC96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N" dirty="0"/>
              <a:t>Q</a:t>
            </a:r>
            <a:r>
              <a:rPr lang="en-US" dirty="0"/>
              <a:t>u</a:t>
            </a:r>
            <a:r>
              <a:rPr lang="en-CN" dirty="0"/>
              <a:t>ick guide</a:t>
            </a:r>
          </a:p>
        </p:txBody>
      </p:sp>
    </p:spTree>
    <p:extLst>
      <p:ext uri="{BB962C8B-B14F-4D97-AF65-F5344CB8AC3E}">
        <p14:creationId xmlns:p14="http://schemas.microsoft.com/office/powerpoint/2010/main" val="261323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3C35C-3BBF-D143-889F-ED44A4A1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>
            <a:normAutofit/>
          </a:bodyPr>
          <a:lstStyle/>
          <a:p>
            <a:r>
              <a:rPr lang="en-CN" sz="4000" dirty="0">
                <a:solidFill>
                  <a:schemeClr val="bg1"/>
                </a:solidFill>
              </a:rPr>
              <a:t>This or That? </a:t>
            </a:r>
            <a:br>
              <a:rPr lang="en-CN" sz="4000" dirty="0"/>
            </a:br>
            <a:r>
              <a:rPr lang="en-CN" sz="4000" dirty="0"/>
              <a:t>How does it work?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F361A-776A-6642-8ED3-C658E1CB1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351689"/>
            <a:ext cx="4964065" cy="393349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random “silly” questions from six categories of  This or That Question Bank (e.g.: Coffee or Tea?)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Choose either option from each question, and explain your choice.  </a:t>
            </a:r>
          </a:p>
          <a:p>
            <a:pPr marL="0" indent="0">
              <a:lnSpc>
                <a:spcPct val="100000"/>
              </a:lnSpc>
              <a:buNone/>
            </a:pPr>
            <a:endParaRPr lang="en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N" b="1" dirty="0">
                <a:solidFill>
                  <a:schemeClr val="bg1"/>
                </a:solidFill>
              </a:rPr>
              <a:t>Activity format: 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pairs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Each choose their own category on LMO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Take turns to retrieve questions from category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C003A-BAE7-B044-AADE-121776C227B7}"/>
              </a:ext>
            </a:extLst>
          </p:cNvPr>
          <p:cNvSpPr txBox="1"/>
          <p:nvPr/>
        </p:nvSpPr>
        <p:spPr>
          <a:xfrm>
            <a:off x="7388751" y="4803260"/>
            <a:ext cx="32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image above to access </a:t>
            </a:r>
          </a:p>
          <a:p>
            <a:pPr algn="ctr"/>
            <a:r>
              <a:rPr lang="en-CN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or That Moodle/LMO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690C7-7ACB-B22F-0F19-0BE508F41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684" y="1507202"/>
            <a:ext cx="2457991" cy="329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8592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4524</TotalTime>
  <Words>85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Gill Sans MT</vt:lpstr>
      <vt:lpstr>Impact</vt:lpstr>
      <vt:lpstr>Badge</vt:lpstr>
      <vt:lpstr>This or That?</vt:lpstr>
      <vt:lpstr>This or That?  How does it work?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or That?</dc:title>
  <dc:creator>Kun Li</dc:creator>
  <cp:lastModifiedBy>Li, Kun [kunli2]</cp:lastModifiedBy>
  <cp:revision>3</cp:revision>
  <dcterms:created xsi:type="dcterms:W3CDTF">2022-04-01T05:40:58Z</dcterms:created>
  <dcterms:modified xsi:type="dcterms:W3CDTF">2023-09-09T16:31:01Z</dcterms:modified>
</cp:coreProperties>
</file>